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6" r:id="rId4"/>
    <p:sldId id="271" r:id="rId5"/>
    <p:sldId id="272" r:id="rId6"/>
    <p:sldId id="258" r:id="rId7"/>
    <p:sldId id="260" r:id="rId8"/>
    <p:sldId id="268" r:id="rId9"/>
    <p:sldId id="269" r:id="rId10"/>
    <p:sldId id="270" r:id="rId11"/>
    <p:sldId id="273" r:id="rId12"/>
    <p:sldId id="274" r:id="rId13"/>
    <p:sldId id="264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5114" autoAdjust="0"/>
  </p:normalViewPr>
  <p:slideViewPr>
    <p:cSldViewPr snapToGrid="0">
      <p:cViewPr varScale="1">
        <p:scale>
          <a:sx n="111" d="100"/>
          <a:sy n="111" d="100"/>
        </p:scale>
        <p:origin x="306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653AE-4712-4745-B2B9-4D0BC2F687FF}" type="datetimeFigureOut">
              <a:rPr lang="en-US" smtClean="0"/>
              <a:pPr/>
              <a:t>4/17/2018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80052E-3379-46EC-852A-EBA37D22E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33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0052E-3379-46EC-852A-EBA37D22E8E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39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C8E853-0556-4EC4-9CCF-58350BC04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78220" y="685800"/>
            <a:ext cx="8676222" cy="3200400"/>
          </a:xfrm>
        </p:spPr>
        <p:txBody>
          <a:bodyPr>
            <a:normAutofit/>
          </a:bodyPr>
          <a:lstStyle/>
          <a:p>
            <a:r>
              <a:rPr lang="en-GB" sz="7200" dirty="0"/>
              <a:t>Group 11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7A9780E-90AE-4002-B2BD-134690C09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1078" y="4453467"/>
            <a:ext cx="8676222" cy="19050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GB" sz="2800" dirty="0" err="1"/>
              <a:t>razvan</a:t>
            </a:r>
            <a:r>
              <a:rPr lang="en-GB" sz="2800" dirty="0"/>
              <a:t> </a:t>
            </a:r>
            <a:r>
              <a:rPr lang="en-GB" sz="2800" dirty="0" err="1"/>
              <a:t>muresan</a:t>
            </a:r>
            <a:endParaRPr lang="en-GB" sz="2800" dirty="0"/>
          </a:p>
          <a:p>
            <a:pPr algn="l"/>
            <a:r>
              <a:rPr lang="en-GB" sz="2800" dirty="0"/>
              <a:t>joseph </a:t>
            </a:r>
            <a:r>
              <a:rPr lang="en-GB" sz="2800" dirty="0" err="1"/>
              <a:t>shuttlewood</a:t>
            </a:r>
            <a:endParaRPr lang="en-GB" sz="2800" dirty="0"/>
          </a:p>
          <a:p>
            <a:pPr algn="l"/>
            <a:r>
              <a:rPr lang="en-GB" sz="2800" dirty="0" err="1"/>
              <a:t>tyler</a:t>
            </a:r>
            <a:r>
              <a:rPr lang="en-GB" sz="2800" dirty="0"/>
              <a:t> </a:t>
            </a:r>
            <a:r>
              <a:rPr lang="en-GB" sz="2800" dirty="0" err="1"/>
              <a:t>martignetti</a:t>
            </a:r>
            <a:r>
              <a:rPr lang="en-GB" sz="2800" dirty="0"/>
              <a:t> </a:t>
            </a:r>
          </a:p>
          <a:p>
            <a:pPr algn="l"/>
            <a:r>
              <a:rPr lang="en-GB" sz="2800" dirty="0"/>
              <a:t>john </a:t>
            </a:r>
            <a:r>
              <a:rPr lang="en-GB" sz="2800" dirty="0" err="1"/>
              <a:t>rance</a:t>
            </a:r>
            <a:r>
              <a:rPr lang="en-GB" sz="2800" dirty="0"/>
              <a:t> </a:t>
            </a:r>
            <a:endParaRPr lang="en-US" sz="2800" dirty="0"/>
          </a:p>
        </p:txBody>
      </p:sp>
      <p:pic>
        <p:nvPicPr>
          <p:cNvPr id="4" name="Picture 3" descr="LoadHorizont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824" y="238125"/>
            <a:ext cx="703897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5400" b="1" dirty="0" smtClean="0">
                <a:ln w="19050">
                  <a:solidFill>
                    <a:srgbClr val="7030A0"/>
                  </a:solidFill>
                </a:ln>
              </a:rPr>
              <a:t>Level 4/5 Group 11</a:t>
            </a:r>
            <a:endParaRPr lang="en-GB" sz="5400" b="1" dirty="0">
              <a:ln w="19050">
                <a:solidFill>
                  <a:srgbClr val="7030A0"/>
                </a:solidFill>
              </a:ln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42900" y="1371599"/>
            <a:ext cx="4914900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GB" sz="2800" b="1" dirty="0" smtClean="0">
                <a:ln w="9525">
                  <a:solidFill>
                    <a:srgbClr val="7030A0"/>
                  </a:solidFill>
                </a:ln>
              </a:rPr>
              <a:t>Razvan Muresan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sz="2800" b="1" dirty="0" smtClean="0">
                <a:ln w="9525">
                  <a:solidFill>
                    <a:srgbClr val="7030A0"/>
                  </a:solidFill>
                </a:ln>
              </a:rPr>
              <a:t>Tyler Martignetti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sz="2800" b="1" dirty="0" smtClean="0">
                <a:ln w="9525">
                  <a:solidFill>
                    <a:srgbClr val="7030A0"/>
                  </a:solidFill>
                </a:ln>
              </a:rPr>
              <a:t>Joseph Shuttlewood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sz="2800" b="1" dirty="0" smtClean="0">
                <a:ln w="9525">
                  <a:solidFill>
                    <a:srgbClr val="7030A0"/>
                  </a:solidFill>
                </a:ln>
              </a:rPr>
              <a:t>John Rance</a:t>
            </a:r>
            <a:endParaRPr lang="en-GB" sz="2800" b="1" dirty="0">
              <a:ln w="9525">
                <a:solidFill>
                  <a:srgbClr val="7030A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96635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9"/>
          <p:cNvSpPr txBox="1">
            <a:spLocks/>
          </p:cNvSpPr>
          <p:nvPr/>
        </p:nvSpPr>
        <p:spPr>
          <a:xfrm>
            <a:off x="427038" y="295275"/>
            <a:ext cx="11383962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all" spc="0" normalizeH="0" baseline="0" noProof="0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Iterations based on feedback</a:t>
            </a:r>
            <a:endParaRPr kumimoji="0" lang="en-GB" sz="4400" b="0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 descr="UE4Editor_2018-04-16_16-06-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437" y="1123184"/>
            <a:ext cx="3086531" cy="5487166"/>
          </a:xfrm>
          <a:prstGeom prst="rect">
            <a:avLst/>
          </a:prstGeom>
        </p:spPr>
      </p:pic>
      <p:pic>
        <p:nvPicPr>
          <p:cNvPr id="4098" name="Picture 2" descr="C:\Users\Games\Desktop\g11_presentation#\SHAREX SCREENSHOTS\Screenshots\2018-04\UE4Editor_2018-04-16_15-13-4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5113" y="1157287"/>
            <a:ext cx="3068572" cy="54685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3135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5" y="285750"/>
            <a:ext cx="11277599" cy="1905000"/>
          </a:xfrm>
        </p:spPr>
        <p:txBody>
          <a:bodyPr>
            <a:normAutofit/>
          </a:bodyPr>
          <a:lstStyle/>
          <a:p>
            <a:r>
              <a:rPr lang="en-GB" sz="5400" dirty="0" smtClean="0"/>
              <a:t>Plans for the next two weeks</a:t>
            </a:r>
            <a:endParaRPr lang="en-GB" sz="54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50913" y="2124074"/>
            <a:ext cx="9905998" cy="3400426"/>
          </a:xfrm>
        </p:spPr>
        <p:txBody>
          <a:bodyPr>
            <a:noAutofit/>
          </a:bodyPr>
          <a:lstStyle/>
          <a:p>
            <a:r>
              <a:rPr lang="en-GB" sz="3200" dirty="0" smtClean="0"/>
              <a:t>Balanacing and playtesting the current levels</a:t>
            </a:r>
          </a:p>
          <a:p>
            <a:r>
              <a:rPr lang="en-GB" sz="3200" dirty="0" smtClean="0"/>
              <a:t>Refining the sound system</a:t>
            </a:r>
          </a:p>
          <a:p>
            <a:r>
              <a:rPr lang="en-GB" sz="3200" dirty="0" smtClean="0"/>
              <a:t>Adding vibration for mobile build</a:t>
            </a:r>
          </a:p>
          <a:p>
            <a:r>
              <a:rPr lang="en-GB" sz="3200" dirty="0" smtClean="0"/>
              <a:t>Refining design and affordances</a:t>
            </a:r>
          </a:p>
          <a:p>
            <a:r>
              <a:rPr lang="en-GB" sz="3200" dirty="0" smtClean="0"/>
              <a:t>Storing settings between play sessions</a:t>
            </a:r>
          </a:p>
          <a:p>
            <a:r>
              <a:rPr lang="en-GB" sz="3200" dirty="0" smtClean="0"/>
              <a:t>Customization options for cannon and ball trail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ED4FA9-6451-4149-8155-69451FA3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438" y="2319409"/>
            <a:ext cx="9905998" cy="1905000"/>
          </a:xfrm>
        </p:spPr>
        <p:txBody>
          <a:bodyPr>
            <a:noAutofit/>
          </a:bodyPr>
          <a:lstStyle/>
          <a:p>
            <a:r>
              <a:rPr lang="en-GB" sz="17900" dirty="0"/>
              <a:t>DEMO</a:t>
            </a:r>
            <a:endParaRPr lang="en-US" sz="17900" dirty="0"/>
          </a:p>
        </p:txBody>
      </p:sp>
    </p:spTree>
    <p:extLst>
      <p:ext uri="{BB962C8B-B14F-4D97-AF65-F5344CB8AC3E}">
        <p14:creationId xmlns:p14="http://schemas.microsoft.com/office/powerpoint/2010/main" val="33161696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2EF1B1-3FC1-48BB-B619-06CCD85F8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339088"/>
            <a:ext cx="12191999" cy="1905000"/>
          </a:xfrm>
        </p:spPr>
        <p:txBody>
          <a:bodyPr>
            <a:noAutofit/>
          </a:bodyPr>
          <a:lstStyle/>
          <a:p>
            <a:pPr algn="ctr"/>
            <a:r>
              <a:rPr lang="en-GB" sz="13800" dirty="0"/>
              <a:t>Questions</a:t>
            </a:r>
            <a:endParaRPr lang="en-US" sz="13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77A255-A5CC-41D8-8FC8-6B93562759B5}"/>
              </a:ext>
            </a:extLst>
          </p:cNvPr>
          <p:cNvSpPr txBox="1"/>
          <p:nvPr/>
        </p:nvSpPr>
        <p:spPr>
          <a:xfrm>
            <a:off x="1" y="58928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dirty="0"/>
          </a:p>
          <a:p>
            <a:pPr algn="ctr"/>
            <a:r>
              <a:rPr lang="en-GB" dirty="0"/>
              <a:t>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2871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highway_by_axiomdesign-d9em9f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186"/>
            <a:ext cx="12192000" cy="51036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F47254-0426-4118-9788-DABEF5971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746" y="0"/>
            <a:ext cx="9905998" cy="1905000"/>
          </a:xfrm>
        </p:spPr>
        <p:txBody>
          <a:bodyPr>
            <a:normAutofit/>
          </a:bodyPr>
          <a:lstStyle/>
          <a:p>
            <a:r>
              <a:rPr lang="en-GB" sz="4400" b="1" dirty="0" smtClean="0"/>
              <a:t>Our Game &amp; iterations</a:t>
            </a:r>
            <a:endParaRPr lang="en-US" sz="44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70E18753-AEFF-4828-AC9C-E201E4E2D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24085" y="1549796"/>
            <a:ext cx="2215975" cy="393448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026" name="Picture 2" descr="C:\Users\Games\Desktop\g11_presentation#\builds\Untitled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8413" y="1600199"/>
            <a:ext cx="2234530" cy="3924309"/>
          </a:xfrm>
          <a:prstGeom prst="rect">
            <a:avLst/>
          </a:prstGeom>
          <a:noFill/>
        </p:spPr>
      </p:pic>
      <p:pic>
        <p:nvPicPr>
          <p:cNvPr id="1027" name="Picture 3" descr="C:\Users\Games\Desktop\g11_presentation#\builds\Untitled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09525" y="1591425"/>
            <a:ext cx="2233200" cy="3942599"/>
          </a:xfrm>
          <a:prstGeom prst="rect">
            <a:avLst/>
          </a:prstGeom>
          <a:noFill/>
        </p:spPr>
      </p:pic>
      <p:pic>
        <p:nvPicPr>
          <p:cNvPr id="1029" name="Picture 5" descr="C:\Users\Games\Desktop\g11_presentation#\builds\Untitled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31490" y="1566073"/>
            <a:ext cx="2203813" cy="3943665"/>
          </a:xfrm>
          <a:prstGeom prst="rect">
            <a:avLst/>
          </a:prstGeom>
          <a:noFill/>
        </p:spPr>
      </p:pic>
      <p:cxnSp>
        <p:nvCxnSpPr>
          <p:cNvPr id="11" name="Straight Arrow Connector 10"/>
          <p:cNvCxnSpPr/>
          <p:nvPr/>
        </p:nvCxnSpPr>
        <p:spPr>
          <a:xfrm>
            <a:off x="496358" y="5996517"/>
            <a:ext cx="932392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89749" y="5989908"/>
            <a:ext cx="3634576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02578" y="6012262"/>
            <a:ext cx="5945847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2577" y="5993213"/>
            <a:ext cx="8393773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6" descr="C:\Users\Games\Desktop\g11_presentation#\builds\UE4Editor_2018-04-16_16-02-53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832821" y="1561120"/>
            <a:ext cx="2197253" cy="3906230"/>
          </a:xfrm>
          <a:prstGeom prst="rect">
            <a:avLst/>
          </a:prstGeom>
          <a:noFill/>
        </p:spPr>
      </p:pic>
      <p:cxnSp>
        <p:nvCxnSpPr>
          <p:cNvPr id="20" name="Straight Arrow Connector 19"/>
          <p:cNvCxnSpPr/>
          <p:nvPr/>
        </p:nvCxnSpPr>
        <p:spPr>
          <a:xfrm>
            <a:off x="493052" y="5993213"/>
            <a:ext cx="10660723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09549" y="6286500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16</a:t>
            </a:r>
            <a:r>
              <a:rPr lang="en-GB" baseline="30000" dirty="0" smtClean="0"/>
              <a:t>th</a:t>
            </a:r>
            <a:r>
              <a:rPr lang="en-GB" dirty="0" smtClean="0"/>
              <a:t> February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2666999" y="6286500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21</a:t>
            </a:r>
            <a:r>
              <a:rPr lang="en-GB" baseline="30000" dirty="0" smtClean="0"/>
              <a:t>st</a:t>
            </a:r>
            <a:r>
              <a:rPr lang="en-GB" dirty="0" smtClean="0"/>
              <a:t> February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5143499" y="6286500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26</a:t>
            </a:r>
            <a:r>
              <a:rPr lang="en-GB" baseline="30000" dirty="0" smtClean="0"/>
              <a:t>th</a:t>
            </a:r>
            <a:r>
              <a:rPr lang="en-GB" dirty="0" smtClean="0"/>
              <a:t> February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7591424" y="6286500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5</a:t>
            </a:r>
            <a:r>
              <a:rPr lang="en-GB" baseline="30000" dirty="0" smtClean="0"/>
              <a:t>th</a:t>
            </a:r>
            <a:r>
              <a:rPr lang="en-GB" dirty="0" smtClean="0"/>
              <a:t> March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9848849" y="6276975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Today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9356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9"/>
          <p:cNvSpPr txBox="1">
            <a:spLocks/>
          </p:cNvSpPr>
          <p:nvPr/>
        </p:nvSpPr>
        <p:spPr>
          <a:xfrm>
            <a:off x="427038" y="295275"/>
            <a:ext cx="11383962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400" b="1" cap="all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RELATION TO THE BRIEF</a:t>
            </a:r>
            <a:endParaRPr kumimoji="0" lang="en-GB" sz="5400" b="1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50913" y="2028824"/>
            <a:ext cx="9905998" cy="3400426"/>
          </a:xfrm>
        </p:spPr>
        <p:txBody>
          <a:bodyPr>
            <a:noAutofit/>
          </a:bodyPr>
          <a:lstStyle/>
          <a:p>
            <a:r>
              <a:rPr lang="en-GB" sz="3300" dirty="0" smtClean="0"/>
              <a:t>The Gameplay Experience:</a:t>
            </a:r>
          </a:p>
          <a:p>
            <a:pPr lvl="1"/>
            <a:r>
              <a:rPr lang="en-GB" sz="3100" dirty="0" smtClean="0"/>
              <a:t>Engaging and Focused – Requires active concentration, timing and prediction</a:t>
            </a:r>
          </a:p>
          <a:p>
            <a:pPr lvl="1"/>
            <a:r>
              <a:rPr lang="en-GB" sz="3100" dirty="0" smtClean="0"/>
              <a:t>Polished – Using player feedback to refine the gameplay and levels</a:t>
            </a:r>
            <a:endParaRPr lang="en-GB" sz="3100" dirty="0" smtClean="0"/>
          </a:p>
          <a:p>
            <a:endParaRPr lang="en-GB" sz="3300" dirty="0" smtClean="0"/>
          </a:p>
          <a:p>
            <a:r>
              <a:rPr lang="en-GB" sz="3300" dirty="0" smtClean="0"/>
              <a:t>Teaching the Game – How to Play Screen</a:t>
            </a:r>
            <a:endParaRPr lang="en-GB" sz="3300" dirty="0" smtClean="0"/>
          </a:p>
        </p:txBody>
      </p:sp>
    </p:spTree>
    <p:extLst>
      <p:ext uri="{BB962C8B-B14F-4D97-AF65-F5344CB8AC3E}">
        <p14:creationId xmlns:p14="http://schemas.microsoft.com/office/powerpoint/2010/main" val="15841445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9"/>
          <p:cNvSpPr txBox="1">
            <a:spLocks/>
          </p:cNvSpPr>
          <p:nvPr/>
        </p:nvSpPr>
        <p:spPr>
          <a:xfrm>
            <a:off x="427038" y="295275"/>
            <a:ext cx="11383962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400" b="1" cap="all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Feedback received</a:t>
            </a:r>
            <a:endParaRPr kumimoji="0" lang="en-GB" sz="5400" b="1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50913" y="2028824"/>
            <a:ext cx="9905998" cy="3400426"/>
          </a:xfrm>
        </p:spPr>
        <p:txBody>
          <a:bodyPr>
            <a:noAutofit/>
          </a:bodyPr>
          <a:lstStyle/>
          <a:p>
            <a:r>
              <a:rPr lang="en-GB" sz="3300" dirty="0" smtClean="0"/>
              <a:t>UI Elements</a:t>
            </a:r>
          </a:p>
          <a:p>
            <a:pPr lvl="1"/>
            <a:r>
              <a:rPr lang="en-GB" sz="3300" dirty="0" smtClean="0"/>
              <a:t>Score</a:t>
            </a:r>
          </a:p>
          <a:p>
            <a:pPr lvl="1"/>
            <a:r>
              <a:rPr lang="en-GB" sz="3300" dirty="0" smtClean="0"/>
              <a:t>Player turn indicator</a:t>
            </a:r>
          </a:p>
          <a:p>
            <a:pPr lvl="1"/>
            <a:r>
              <a:rPr lang="en-GB" sz="3300" dirty="0" smtClean="0"/>
              <a:t>Pause button and hardware buttons</a:t>
            </a:r>
          </a:p>
          <a:p>
            <a:r>
              <a:rPr lang="en-GB" sz="3300" dirty="0" smtClean="0"/>
              <a:t>Tutorial Levels</a:t>
            </a:r>
          </a:p>
          <a:p>
            <a:r>
              <a:rPr lang="en-GB" sz="3300" dirty="0" smtClean="0"/>
              <a:t>Difficulty of Levels</a:t>
            </a:r>
          </a:p>
          <a:p>
            <a:r>
              <a:rPr lang="en-GB" sz="3300" dirty="0" smtClean="0"/>
              <a:t>Design choices – Neon theme</a:t>
            </a:r>
          </a:p>
        </p:txBody>
      </p:sp>
    </p:spTree>
    <p:extLst>
      <p:ext uri="{BB962C8B-B14F-4D97-AF65-F5344CB8AC3E}">
        <p14:creationId xmlns:p14="http://schemas.microsoft.com/office/powerpoint/2010/main" val="1223135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180975"/>
            <a:ext cx="12439650" cy="1905000"/>
          </a:xfrm>
        </p:spPr>
        <p:txBody>
          <a:bodyPr>
            <a:noAutofit/>
          </a:bodyPr>
          <a:lstStyle/>
          <a:p>
            <a:r>
              <a:rPr lang="en-GB" sz="5200" b="1" dirty="0" smtClean="0"/>
              <a:t>Critical mechanical changes </a:t>
            </a:r>
            <a:endParaRPr lang="en-GB" sz="5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788" y="2228849"/>
            <a:ext cx="9905998" cy="3400426"/>
          </a:xfrm>
        </p:spPr>
        <p:txBody>
          <a:bodyPr>
            <a:noAutofit/>
          </a:bodyPr>
          <a:lstStyle/>
          <a:p>
            <a:r>
              <a:rPr lang="en-GB" sz="3200" dirty="0" smtClean="0"/>
              <a:t>Moving blocks were changed drastically in every single level </a:t>
            </a:r>
          </a:p>
          <a:p>
            <a:endParaRPr lang="en-GB" sz="3200" dirty="0" smtClean="0"/>
          </a:p>
          <a:p>
            <a:r>
              <a:rPr lang="en-GB" sz="3200" dirty="0" smtClean="0"/>
              <a:t>Removed targets from bottom corners of levels</a:t>
            </a:r>
          </a:p>
          <a:p>
            <a:endParaRPr lang="en-GB" sz="3200" dirty="0" smtClean="0"/>
          </a:p>
          <a:p>
            <a:r>
              <a:rPr lang="en-GB" sz="3200" dirty="0" smtClean="0"/>
              <a:t>Removed a lot of triangle blocks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895DE9-AEA6-421B-80B7-198F85CDD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91" y="-95308"/>
            <a:ext cx="11847286" cy="1788641"/>
          </a:xfrm>
        </p:spPr>
        <p:txBody>
          <a:bodyPr>
            <a:normAutofit/>
          </a:bodyPr>
          <a:lstStyle/>
          <a:p>
            <a:r>
              <a:rPr lang="en-US" sz="5400" dirty="0" smtClean="0"/>
              <a:t>Feedback</a:t>
            </a:r>
            <a:endParaRPr lang="en-US" sz="54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10EE8CEC-E2EE-4576-A9A0-8D1B6D81C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581" y="171277"/>
            <a:ext cx="10397865" cy="1295782"/>
          </a:xfrm>
        </p:spPr>
        <p:txBody>
          <a:bodyPr>
            <a:normAutofit/>
          </a:bodyPr>
          <a:lstStyle/>
          <a:p>
            <a:pPr lvl="8">
              <a:buNone/>
            </a:pPr>
            <a:endParaRPr lang="en-GB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xmlns="" id="{724E079C-D08C-4FE6-A5F3-6DC3F1B2696B}"/>
              </a:ext>
            </a:extLst>
          </p:cNvPr>
          <p:cNvSpPr txBox="1">
            <a:spLocks/>
          </p:cNvSpPr>
          <p:nvPr/>
        </p:nvSpPr>
        <p:spPr>
          <a:xfrm>
            <a:off x="189549" y="1823788"/>
            <a:ext cx="5384286" cy="5725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GB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298" y="311499"/>
            <a:ext cx="7849071" cy="10450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Picture 11" descr="UE4Editor_2018-04-16_15-12-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27" y="1934004"/>
            <a:ext cx="2684994" cy="477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UE4Editor_2018-04-16_15-13-0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283" y="1923984"/>
            <a:ext cx="2698850" cy="4789088"/>
          </a:xfrm>
          <a:prstGeom prst="rect">
            <a:avLst/>
          </a:prstGeom>
        </p:spPr>
      </p:pic>
      <p:pic>
        <p:nvPicPr>
          <p:cNvPr id="16" name="Picture 15" descr="UE4Editor_2018-04-16_15-13-1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548" y="1916655"/>
            <a:ext cx="2659364" cy="472775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24448" y="1537398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Tutorial Level 1</a:t>
            </a:r>
            <a:endParaRPr lang="en-GB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044273" y="1537398"/>
            <a:ext cx="181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Tutorial Level 2</a:t>
            </a:r>
            <a:endParaRPr lang="en-GB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9496715" y="1540189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Tutorial Level 3</a:t>
            </a:r>
            <a:endParaRPr lang="en-GB" b="1" dirty="0"/>
          </a:p>
        </p:txBody>
      </p:sp>
      <p:sp>
        <p:nvSpPr>
          <p:cNvPr id="20" name="Rectangle 19"/>
          <p:cNvSpPr/>
          <p:nvPr/>
        </p:nvSpPr>
        <p:spPr>
          <a:xfrm>
            <a:off x="2085975" y="3295650"/>
            <a:ext cx="40005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5724525" y="3162300"/>
            <a:ext cx="40005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10839450" y="3524250"/>
            <a:ext cx="40005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579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27037" y="295275"/>
            <a:ext cx="11260137" cy="914400"/>
          </a:xfrm>
        </p:spPr>
        <p:txBody>
          <a:bodyPr>
            <a:noAutofit/>
          </a:bodyPr>
          <a:lstStyle/>
          <a:p>
            <a:pPr algn="ctr"/>
            <a:r>
              <a:rPr lang="en-GB" sz="4400" dirty="0" smtClean="0"/>
              <a:t>Iterations based on feedback</a:t>
            </a:r>
            <a:endParaRPr lang="en-GB" sz="4400" dirty="0"/>
          </a:p>
        </p:txBody>
      </p:sp>
      <p:pic>
        <p:nvPicPr>
          <p:cNvPr id="2050" name="Picture 2" descr="C:\Users\Games\Desktop\g11_presentation#\changed\2018-04-16_15-05-1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76951" y="1161284"/>
            <a:ext cx="3086531" cy="5487166"/>
          </a:xfrm>
          <a:prstGeom prst="rect">
            <a:avLst/>
          </a:prstGeom>
          <a:noFill/>
        </p:spPr>
      </p:pic>
      <p:pic>
        <p:nvPicPr>
          <p:cNvPr id="2052" name="Picture 4" descr="C:\Users\Games\Desktop\g11_presentation#\SHAREX SCREENSHOTS\Screenshots\2018-04\UE4Editor_2018-04-16_15-13-4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3638" y="1157287"/>
            <a:ext cx="3080000" cy="54685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3135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27038" y="295275"/>
            <a:ext cx="11288712" cy="914400"/>
          </a:xfrm>
        </p:spPr>
        <p:txBody>
          <a:bodyPr>
            <a:noAutofit/>
          </a:bodyPr>
          <a:lstStyle/>
          <a:p>
            <a:pPr algn="ctr"/>
            <a:r>
              <a:rPr lang="en-GB" sz="4400" dirty="0" smtClean="0"/>
              <a:t>Iterations based on feedback</a:t>
            </a:r>
            <a:endParaRPr lang="en-GB" sz="4400" dirty="0"/>
          </a:p>
        </p:txBody>
      </p:sp>
      <p:pic>
        <p:nvPicPr>
          <p:cNvPr id="7" name="Picture 5" descr="C:\Users\Games\Desktop\g11_presentation#\changed\UE4Editor_2018-04-16_15-10-4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72276" y="1100137"/>
            <a:ext cx="3086531" cy="5492882"/>
          </a:xfrm>
          <a:prstGeom prst="rect">
            <a:avLst/>
          </a:prstGeom>
          <a:noFill/>
        </p:spPr>
      </p:pic>
      <p:pic>
        <p:nvPicPr>
          <p:cNvPr id="8" name="Picture 7" descr="C:\Users\Games\Desktop\g11_presentation#\SHAREX SCREENSHOTS\Screenshots\2018-04\UE4Editor_2018-04-16_15-13-4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38413" y="1119187"/>
            <a:ext cx="3091429" cy="54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3135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27038" y="295275"/>
            <a:ext cx="11383962" cy="914400"/>
          </a:xfrm>
        </p:spPr>
        <p:txBody>
          <a:bodyPr>
            <a:noAutofit/>
          </a:bodyPr>
          <a:lstStyle/>
          <a:p>
            <a:pPr algn="ctr"/>
            <a:r>
              <a:rPr lang="en-GB" sz="4400" dirty="0" smtClean="0"/>
              <a:t>Iterations based on feedback</a:t>
            </a:r>
            <a:endParaRPr lang="en-GB" sz="4400" dirty="0"/>
          </a:p>
        </p:txBody>
      </p:sp>
      <p:pic>
        <p:nvPicPr>
          <p:cNvPr id="3074" name="Picture 2" descr="C:\Users\Games\Desktop\g11_presentation#\SHAREX SCREENSHOTS\Screenshots\2018-04\UE4Editor_2018-04-16_15-13-3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3163" y="1191310"/>
            <a:ext cx="3068572" cy="5485715"/>
          </a:xfrm>
          <a:prstGeom prst="rect">
            <a:avLst/>
          </a:prstGeom>
          <a:noFill/>
        </p:spPr>
      </p:pic>
      <p:pic>
        <p:nvPicPr>
          <p:cNvPr id="3075" name="Picture 3" descr="C:\Users\Games\Desktop\g11_presentation#\changed\UE4Editor_2018-04-16_15-12-4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19851" y="1142234"/>
            <a:ext cx="3086531" cy="54871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3135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265</TotalTime>
  <Words>187</Words>
  <Application>Microsoft Office PowerPoint</Application>
  <PresentationFormat>Widescreen</PresentationFormat>
  <Paragraphs>56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Century Gothic</vt:lpstr>
      <vt:lpstr>Mesh</vt:lpstr>
      <vt:lpstr>Group 11</vt:lpstr>
      <vt:lpstr>Our Game &amp; iterations</vt:lpstr>
      <vt:lpstr>PowerPoint Presentation</vt:lpstr>
      <vt:lpstr>PowerPoint Presentation</vt:lpstr>
      <vt:lpstr>Critical mechanical changes </vt:lpstr>
      <vt:lpstr>Feedback</vt:lpstr>
      <vt:lpstr>Iterations based on feedback</vt:lpstr>
      <vt:lpstr>Iterations based on feedback</vt:lpstr>
      <vt:lpstr>Iterations based on feedback</vt:lpstr>
      <vt:lpstr>PowerPoint Presentation</vt:lpstr>
      <vt:lpstr>Plans for the next two weeks</vt:lpstr>
      <vt:lpstr>PowerPoint Presentation</vt:lpstr>
      <vt:lpstr>DEMO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11</dc:title>
  <dc:creator>Matthew Cavignac (s179191)</dc:creator>
  <cp:lastModifiedBy>John</cp:lastModifiedBy>
  <cp:revision>31</cp:revision>
  <dcterms:created xsi:type="dcterms:W3CDTF">2018-03-07T11:14:35Z</dcterms:created>
  <dcterms:modified xsi:type="dcterms:W3CDTF">2018-04-17T16:40:35Z</dcterms:modified>
</cp:coreProperties>
</file>